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48"/>
    <p:restoredTop sz="94643"/>
  </p:normalViewPr>
  <p:slideViewPr>
    <p:cSldViewPr snapToGrid="0" snapToObjects="1">
      <p:cViewPr>
        <p:scale>
          <a:sx n="109" d="100"/>
          <a:sy n="109" d="100"/>
        </p:scale>
        <p:origin x="14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48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5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64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65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35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74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40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21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6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3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19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B4CBB-EC20-2043-BDD3-8EFC6F29F802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367D6-4830-D549-9B46-1B7FB9B7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874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4.png"/><Relationship Id="rId3" Type="http://schemas.openxmlformats.org/officeDocument/2006/relationships/image" Target="../media/image4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55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858874"/>
            <a:ext cx="9875520" cy="588645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23029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Why Virtual DOM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244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958850"/>
            <a:ext cx="8839200" cy="49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46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996950"/>
            <a:ext cx="105918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216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1276350"/>
            <a:ext cx="108712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283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4" y="149029"/>
            <a:ext cx="4189228" cy="23843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705" y="149029"/>
            <a:ext cx="3987211" cy="19720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1935" y="2847176"/>
            <a:ext cx="4666216" cy="339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289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37" y="591584"/>
            <a:ext cx="6705600" cy="3378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651" y="3088315"/>
            <a:ext cx="2006600" cy="444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4351" y="1688361"/>
            <a:ext cx="2235200" cy="419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99341" y="828602"/>
            <a:ext cx="2905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Initialize Default Values here,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472147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cid:EC4CE754-9030-4E6A-ADE5-CC1C1E30F7EB@hsd1.ca.comcast.net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3794"/>
            <a:ext cx="12192000" cy="513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523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522" y="1494229"/>
            <a:ext cx="5124018" cy="326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821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81" y="446766"/>
            <a:ext cx="3244555" cy="14528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87" y="2440783"/>
            <a:ext cx="3770128" cy="15337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789" y="4515644"/>
            <a:ext cx="3482201" cy="14045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1611" y="41886"/>
            <a:ext cx="3194935" cy="15882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9859" y="2010928"/>
            <a:ext cx="3684635" cy="1612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77900" y="1945687"/>
            <a:ext cx="3692347" cy="18651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7900" y="4603897"/>
            <a:ext cx="3364859" cy="146071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007936" y="4603897"/>
            <a:ext cx="1488558" cy="93566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render()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243328" y="1907014"/>
            <a:ext cx="0" cy="360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139696" y="3974509"/>
            <a:ext cx="0" cy="360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748528" y="1546316"/>
            <a:ext cx="0" cy="360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772912" y="3721148"/>
            <a:ext cx="0" cy="360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0124073" y="3810815"/>
            <a:ext cx="0" cy="360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10086114" y="655671"/>
            <a:ext cx="0" cy="360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7440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0" y="647700"/>
            <a:ext cx="90805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94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137" y="1203159"/>
            <a:ext cx="2530410" cy="361081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02547" y="625644"/>
            <a:ext cx="884320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React is known for being extremely </a:t>
            </a:r>
            <a:r>
              <a:rPr lang="en-US" sz="1200" b="1" dirty="0" smtClean="0">
                <a:solidFill>
                  <a:schemeClr val="accent2"/>
                </a:solidFill>
                <a:effectLst/>
              </a:rPr>
              <a:t>'Fast' </a:t>
            </a:r>
            <a:r>
              <a:rPr lang="en-US" sz="1200" dirty="0" smtClean="0"/>
              <a:t>and Responsive</a:t>
            </a:r>
          </a:p>
          <a:p>
            <a:pPr marL="285750" indent="-285750">
              <a:buFont typeface="Arial" charset="0"/>
              <a:buChar char="•"/>
            </a:pPr>
            <a:endParaRPr lang="en-US" sz="1200" dirty="0"/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React can </a:t>
            </a:r>
            <a:r>
              <a:rPr lang="en-US" sz="1200" dirty="0" smtClean="0">
                <a:solidFill>
                  <a:schemeClr val="accent2"/>
                </a:solidFill>
                <a:effectLst/>
              </a:rPr>
              <a:t>'scale'</a:t>
            </a:r>
            <a:r>
              <a:rPr lang="en-US" sz="1200" dirty="0" smtClean="0">
                <a:effectLst/>
              </a:rPr>
              <a:t> </a:t>
            </a:r>
            <a:r>
              <a:rPr lang="en-US" sz="1200" dirty="0" smtClean="0"/>
              <a:t>to large and complex UI applications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because it</a:t>
            </a:r>
            <a:r>
              <a:rPr lang="en-US" sz="1200" dirty="0" smtClean="0">
                <a:effectLst/>
              </a:rPr>
              <a:t>'s </a:t>
            </a:r>
            <a:r>
              <a:rPr lang="en-US" sz="1200" dirty="0" smtClean="0">
                <a:solidFill>
                  <a:schemeClr val="accent1"/>
                </a:solidFill>
                <a:effectLst/>
              </a:rPr>
              <a:t>very efficient</a:t>
            </a:r>
            <a:r>
              <a:rPr lang="en-US" sz="1200" dirty="0" smtClean="0">
                <a:effectLst/>
              </a:rPr>
              <a:t> about </a:t>
            </a:r>
            <a:r>
              <a:rPr lang="en-US" sz="1200" dirty="0" smtClean="0">
                <a:solidFill>
                  <a:schemeClr val="accent1"/>
                </a:solidFill>
                <a:effectLst/>
              </a:rPr>
              <a:t>how</a:t>
            </a:r>
            <a:r>
              <a:rPr lang="en-US" sz="1200" dirty="0" smtClean="0">
                <a:effectLst/>
              </a:rPr>
              <a:t> and </a:t>
            </a:r>
            <a:r>
              <a:rPr lang="en-US" sz="1200" dirty="0" smtClean="0">
                <a:solidFill>
                  <a:schemeClr val="accent1"/>
                </a:solidFill>
                <a:effectLst/>
              </a:rPr>
              <a:t>when</a:t>
            </a:r>
            <a:r>
              <a:rPr lang="en-US" sz="1200" dirty="0" smtClean="0">
                <a:effectLst/>
              </a:rPr>
              <a:t> it </a:t>
            </a:r>
            <a:r>
              <a:rPr lang="en-US" sz="1200" dirty="0" smtClean="0">
                <a:solidFill>
                  <a:schemeClr val="accent1"/>
                </a:solidFill>
                <a:effectLst/>
              </a:rPr>
              <a:t>manipulates</a:t>
            </a:r>
            <a:r>
              <a:rPr lang="en-US" sz="1200" dirty="0" smtClean="0">
                <a:effectLst/>
              </a:rPr>
              <a:t> the </a:t>
            </a:r>
            <a:r>
              <a:rPr lang="en-US" sz="1200" dirty="0" smtClean="0">
                <a:solidFill>
                  <a:schemeClr val="accent1"/>
                </a:solidFill>
                <a:effectLst/>
              </a:rPr>
              <a:t>DOM</a:t>
            </a:r>
            <a:endParaRPr lang="en-US" sz="1200" dirty="0">
              <a:solidFill>
                <a:schemeClr val="accent1"/>
              </a:solidFill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React is designed to help </a:t>
            </a:r>
            <a:r>
              <a:rPr lang="en-US" sz="1200" dirty="0" smtClean="0">
                <a:solidFill>
                  <a:schemeClr val="accent1"/>
                </a:solidFill>
              </a:rPr>
              <a:t>eliminate</a:t>
            </a:r>
            <a:r>
              <a:rPr lang="en-US" sz="1200" dirty="0" smtClean="0"/>
              <a:t> ‘</a:t>
            </a:r>
            <a:r>
              <a:rPr lang="en-US" sz="1200" dirty="0" smtClean="0">
                <a:solidFill>
                  <a:schemeClr val="accent1"/>
                </a:solidFill>
              </a:rPr>
              <a:t>Layout Thrash’</a:t>
            </a:r>
            <a:r>
              <a:rPr lang="en-US" sz="1200" dirty="0" smtClean="0"/>
              <a:t> by using a </a:t>
            </a:r>
            <a:r>
              <a:rPr lang="en-US" sz="1200" dirty="0" smtClean="0">
                <a:solidFill>
                  <a:schemeClr val="accent2"/>
                </a:solidFill>
              </a:rPr>
              <a:t>Virtual DOM </a:t>
            </a:r>
            <a:r>
              <a:rPr lang="en-US" sz="1200" dirty="0" smtClean="0"/>
              <a:t>behind the scenes.</a:t>
            </a:r>
          </a:p>
          <a:p>
            <a:pPr marL="742950" lvl="1" indent="-285750">
              <a:buFont typeface="Arial" charset="0"/>
              <a:buChar char="•"/>
            </a:pPr>
            <a:endParaRPr lang="en-US" sz="1200" dirty="0"/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React offers a really simple model for </a:t>
            </a:r>
            <a:r>
              <a:rPr lang="en-US" sz="1200" dirty="0" smtClean="0">
                <a:solidFill>
                  <a:schemeClr val="accent2"/>
                </a:solidFill>
              </a:rPr>
              <a:t>composing</a:t>
            </a:r>
            <a:r>
              <a:rPr lang="en-US" sz="1200" dirty="0" smtClean="0"/>
              <a:t> </a:t>
            </a:r>
            <a:r>
              <a:rPr lang="en-US" sz="1200" b="1" dirty="0" smtClean="0">
                <a:solidFill>
                  <a:schemeClr val="accent2"/>
                </a:solidFill>
              </a:rPr>
              <a:t>Components</a:t>
            </a:r>
            <a:r>
              <a:rPr lang="en-US" sz="1200" dirty="0" smtClean="0"/>
              <a:t>.</a:t>
            </a:r>
            <a:endParaRPr lang="en-US" sz="1200" dirty="0"/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You can easily nest components within other components and </a:t>
            </a:r>
            <a:r>
              <a:rPr lang="en-US" sz="1200" dirty="0" smtClean="0">
                <a:solidFill>
                  <a:schemeClr val="accent1"/>
                </a:solidFill>
              </a:rPr>
              <a:t>pass data down </a:t>
            </a:r>
            <a:r>
              <a:rPr lang="en-US" sz="1200" dirty="0" smtClean="0"/>
              <a:t>to child components</a:t>
            </a:r>
            <a:r>
              <a:rPr lang="en-US" sz="1200" dirty="0" smtClean="0">
                <a:solidFill>
                  <a:schemeClr val="accent1"/>
                </a:solidFill>
              </a:rPr>
              <a:t> via props</a:t>
            </a:r>
            <a:r>
              <a:rPr lang="en-US" sz="1200" dirty="0" smtClean="0"/>
              <a:t>.</a:t>
            </a:r>
            <a:endParaRPr lang="en-US" sz="1200" dirty="0"/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These props look and operate very similar to simple HTML attributes.</a:t>
            </a:r>
            <a:endParaRPr lang="en-US" sz="1200" dirty="0"/>
          </a:p>
          <a:p>
            <a:pPr marL="742950" lvl="1" indent="-285750">
              <a:buFont typeface="Arial" charset="0"/>
              <a:buChar char="•"/>
            </a:pPr>
            <a:endParaRPr lang="en-US" sz="12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Unlike larger full-featured frameworks like Angular and Ember</a:t>
            </a:r>
            <a:r>
              <a:rPr lang="en-US" sz="1200" dirty="0" smtClean="0">
                <a:effectLst/>
              </a:rPr>
              <a:t>, </a:t>
            </a:r>
            <a:r>
              <a:rPr lang="en-US" sz="1200" dirty="0" smtClean="0"/>
              <a:t>React is </a:t>
            </a:r>
            <a:r>
              <a:rPr lang="en-US" sz="1200" dirty="0" smtClean="0">
                <a:solidFill>
                  <a:schemeClr val="accent2"/>
                </a:solidFill>
              </a:rPr>
              <a:t>easily </a:t>
            </a:r>
            <a:r>
              <a:rPr lang="en-US" sz="1200" b="1" dirty="0" smtClean="0">
                <a:solidFill>
                  <a:schemeClr val="accent2"/>
                </a:solidFill>
              </a:rPr>
              <a:t>pluggable</a:t>
            </a:r>
            <a:r>
              <a:rPr lang="en-US" sz="1200" dirty="0" smtClean="0"/>
              <a:t> into existing applications.</a:t>
            </a:r>
            <a:endParaRPr lang="en-US" sz="1200" dirty="0"/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Since it</a:t>
            </a:r>
            <a:r>
              <a:rPr lang="en-US" sz="1200" dirty="0" smtClean="0">
                <a:effectLst/>
              </a:rPr>
              <a:t>'s </a:t>
            </a:r>
            <a:r>
              <a:rPr lang="en-US" sz="1200" dirty="0" smtClean="0">
                <a:solidFill>
                  <a:schemeClr val="accent1"/>
                </a:solidFill>
                <a:effectLst/>
              </a:rPr>
              <a:t>just view layer</a:t>
            </a:r>
            <a:r>
              <a:rPr lang="en-US" sz="1200" dirty="0" smtClean="0">
                <a:effectLst/>
              </a:rPr>
              <a:t>, you can </a:t>
            </a:r>
            <a:r>
              <a:rPr lang="en-US" sz="1200" dirty="0" smtClean="0">
                <a:solidFill>
                  <a:schemeClr val="accent1"/>
                </a:solidFill>
                <a:effectLst/>
              </a:rPr>
              <a:t>easily integrate</a:t>
            </a:r>
            <a:r>
              <a:rPr lang="en-US" sz="1200" dirty="0" smtClean="0">
                <a:effectLst/>
              </a:rPr>
              <a:t> it with other technologies.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We can just replace small piece with react component in big web application and see how it performs.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of course</a:t>
            </a:r>
            <a:r>
              <a:rPr lang="en-US" sz="1200" dirty="0" smtClean="0">
                <a:effectLst/>
              </a:rPr>
              <a:t>, we can </a:t>
            </a:r>
            <a:r>
              <a:rPr lang="en-US" sz="1200" dirty="0" smtClean="0"/>
              <a:t>create an entire app using React for the view layer</a:t>
            </a:r>
          </a:p>
          <a:p>
            <a:pPr marL="742950" lvl="1" indent="-285750">
              <a:buFont typeface="Arial" charset="0"/>
              <a:buChar char="•"/>
            </a:pPr>
            <a:endParaRPr lang="en-US" sz="1200" dirty="0"/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React components are </a:t>
            </a:r>
            <a:r>
              <a:rPr lang="en-US" sz="1200" dirty="0" smtClean="0">
                <a:solidFill>
                  <a:schemeClr val="accent2"/>
                </a:solidFill>
              </a:rPr>
              <a:t>Isomorphic Friendly</a:t>
            </a:r>
            <a:r>
              <a:rPr lang="en-US" sz="1200" dirty="0" smtClean="0"/>
              <a:t>.</a:t>
            </a:r>
            <a:endParaRPr lang="en-US" sz="1200" dirty="0"/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This is a friendly way of saying that they can be rendered on </a:t>
            </a:r>
            <a:r>
              <a:rPr lang="en-US" sz="1200" dirty="0" smtClean="0">
                <a:solidFill>
                  <a:schemeClr val="accent1"/>
                </a:solidFill>
              </a:rPr>
              <a:t>both</a:t>
            </a:r>
            <a:r>
              <a:rPr lang="en-US" sz="1200" dirty="0" smtClean="0"/>
              <a:t> the </a:t>
            </a:r>
            <a:r>
              <a:rPr lang="en-US" sz="1200" dirty="0" smtClean="0">
                <a:solidFill>
                  <a:schemeClr val="accent1"/>
                </a:solidFill>
              </a:rPr>
              <a:t>client</a:t>
            </a:r>
            <a:r>
              <a:rPr lang="en-US" sz="1200" dirty="0" smtClean="0"/>
              <a:t> and the </a:t>
            </a:r>
            <a:r>
              <a:rPr lang="en-US" sz="1200" dirty="0" smtClean="0">
                <a:solidFill>
                  <a:schemeClr val="accent1"/>
                </a:solidFill>
              </a:rPr>
              <a:t>server</a:t>
            </a:r>
            <a:r>
              <a:rPr lang="en-US" sz="1200" dirty="0" smtClean="0"/>
              <a:t>.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200" dirty="0" smtClean="0"/>
              <a:t>Some call this </a:t>
            </a:r>
            <a:r>
              <a:rPr lang="en-US" sz="1200" dirty="0" smtClean="0">
                <a:solidFill>
                  <a:schemeClr val="accent1"/>
                </a:solidFill>
              </a:rPr>
              <a:t>Universal JavaScript</a:t>
            </a:r>
            <a:r>
              <a:rPr lang="en-US" sz="1200" dirty="0" smtClean="0"/>
              <a:t>.</a:t>
            </a:r>
            <a:endParaRPr lang="en-US" sz="1200" dirty="0"/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React doesn</a:t>
            </a:r>
            <a:r>
              <a:rPr lang="en-US" sz="1200" dirty="0" smtClean="0">
                <a:effectLst/>
              </a:rPr>
              <a:t>'t need the DOM to be able to render.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Isomorphic rendering can 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200" dirty="0" smtClean="0"/>
              <a:t>increase perceived loading performance</a:t>
            </a:r>
            <a:r>
              <a:rPr lang="en-US" sz="1200" dirty="0" smtClean="0">
                <a:effectLst/>
              </a:rPr>
              <a:t>, 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200" dirty="0" smtClean="0"/>
              <a:t>avoids repeating code on the client and the server</a:t>
            </a:r>
            <a:r>
              <a:rPr lang="en-US" sz="1200" dirty="0" smtClean="0">
                <a:effectLst/>
              </a:rPr>
              <a:t>, 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200" dirty="0" smtClean="0"/>
              <a:t>and it offers a simple path to search engine optimization.</a:t>
            </a:r>
          </a:p>
          <a:p>
            <a:pPr marL="1200150" lvl="2" indent="-285750">
              <a:buFont typeface="Arial" charset="0"/>
              <a:buChar char="•"/>
            </a:pPr>
            <a:endParaRPr lang="en-US" sz="1200" dirty="0"/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Since React is a very focused library</a:t>
            </a:r>
            <a:r>
              <a:rPr lang="en-US" sz="1200" dirty="0" smtClean="0">
                <a:effectLst/>
              </a:rPr>
              <a:t>, </a:t>
            </a:r>
            <a:r>
              <a:rPr lang="en-US" sz="1200" dirty="0" smtClean="0"/>
              <a:t>it</a:t>
            </a:r>
            <a:r>
              <a:rPr lang="en-US" sz="1200" dirty="0" smtClean="0">
                <a:effectLst/>
              </a:rPr>
              <a:t>'s quite </a:t>
            </a:r>
            <a:r>
              <a:rPr lang="en-US" sz="1200" dirty="0" smtClean="0">
                <a:solidFill>
                  <a:schemeClr val="accent2"/>
                </a:solidFill>
                <a:effectLst/>
              </a:rPr>
              <a:t>simple</a:t>
            </a:r>
            <a:r>
              <a:rPr lang="en-US" sz="1200" dirty="0" smtClean="0">
                <a:effectLst/>
              </a:rPr>
              <a:t> to learn, as you'</a:t>
            </a:r>
            <a:r>
              <a:rPr lang="en-US" sz="1200" dirty="0" smtClean="0"/>
              <a:t>ll see.</a:t>
            </a:r>
            <a:endParaRPr lang="en-US" sz="1200" dirty="0"/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The </a:t>
            </a:r>
            <a:r>
              <a:rPr lang="en-US" sz="1200" dirty="0" smtClean="0">
                <a:solidFill>
                  <a:schemeClr val="accent1"/>
                </a:solidFill>
              </a:rPr>
              <a:t>API is small </a:t>
            </a:r>
            <a:r>
              <a:rPr lang="en-US" sz="1200" dirty="0" smtClean="0"/>
              <a:t>and there aren</a:t>
            </a:r>
            <a:r>
              <a:rPr lang="en-US" sz="1200" dirty="0" smtClean="0">
                <a:effectLst/>
              </a:rPr>
              <a:t>'t very many moving parts and concepts that you need to master.</a:t>
            </a:r>
            <a:endParaRPr lang="en-US" sz="1200" dirty="0"/>
          </a:p>
          <a:p>
            <a:pPr marL="285750" indent="-285750">
              <a:buFont typeface="Arial" charset="0"/>
              <a:buChar char="•"/>
            </a:pPr>
            <a:endParaRPr lang="en-US" sz="12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Finally</a:t>
            </a:r>
            <a:r>
              <a:rPr lang="en-US" sz="1200" dirty="0" smtClean="0">
                <a:effectLst/>
              </a:rPr>
              <a:t>, </a:t>
            </a:r>
            <a:r>
              <a:rPr lang="en-US" sz="1200" dirty="0" smtClean="0"/>
              <a:t>React is </a:t>
            </a:r>
            <a:r>
              <a:rPr lang="en-US" sz="1200" dirty="0" smtClean="0">
                <a:solidFill>
                  <a:schemeClr val="accent2"/>
                </a:solidFill>
              </a:rPr>
              <a:t>Battle </a:t>
            </a:r>
            <a:r>
              <a:rPr lang="en-US" sz="1200" b="1" dirty="0" smtClean="0">
                <a:solidFill>
                  <a:schemeClr val="accent2"/>
                </a:solidFill>
              </a:rPr>
              <a:t>Proven</a:t>
            </a:r>
            <a:r>
              <a:rPr lang="en-US" sz="1200" dirty="0" smtClean="0"/>
              <a:t>.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It was created by Facebook and it</a:t>
            </a:r>
            <a:r>
              <a:rPr lang="en-US" sz="1200" dirty="0" smtClean="0">
                <a:effectLst/>
              </a:rPr>
              <a:t>'s used extensively on </a:t>
            </a:r>
            <a:r>
              <a:rPr lang="en-US" sz="1200" dirty="0" err="1" smtClean="0">
                <a:effectLst/>
              </a:rPr>
              <a:t>Facebook.com</a:t>
            </a:r>
            <a:r>
              <a:rPr lang="en-US" sz="1200" dirty="0" smtClean="0">
                <a:effectLst/>
              </a:rPr>
              <a:t> (one of the highly trafficked websites in the world)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200" dirty="0" smtClean="0"/>
              <a:t>Not only Facebook uses React --&gt; Netflix, Microsoft, Yahoo</a:t>
            </a:r>
            <a:r>
              <a:rPr lang="en-US" sz="1200" dirty="0" smtClean="0">
                <a:effectLst/>
              </a:rPr>
              <a:t>, </a:t>
            </a:r>
            <a:r>
              <a:rPr lang="en-US" sz="1200" dirty="0" smtClean="0"/>
              <a:t>Dropbox</a:t>
            </a:r>
            <a:r>
              <a:rPr lang="en-US" sz="1200" dirty="0" smtClean="0">
                <a:effectLst/>
              </a:rPr>
              <a:t>, </a:t>
            </a:r>
            <a:r>
              <a:rPr lang="en-US" sz="1200" dirty="0" smtClean="0"/>
              <a:t>The </a:t>
            </a:r>
            <a:r>
              <a:rPr lang="en-US" sz="1200" dirty="0" err="1" smtClean="0"/>
              <a:t>NewYork</a:t>
            </a:r>
            <a:r>
              <a:rPr lang="en-US" sz="1200" dirty="0" smtClean="0"/>
              <a:t> Times</a:t>
            </a:r>
            <a:r>
              <a:rPr lang="en-US" sz="1200" dirty="0" smtClean="0">
                <a:effectLst/>
              </a:rPr>
              <a:t>, </a:t>
            </a:r>
            <a:r>
              <a:rPr lang="en-US" sz="1200" dirty="0" smtClean="0"/>
              <a:t>Reddit</a:t>
            </a:r>
            <a:r>
              <a:rPr lang="en-US" sz="1200" dirty="0" smtClean="0">
                <a:effectLst/>
              </a:rPr>
              <a:t>, </a:t>
            </a:r>
            <a:r>
              <a:rPr lang="en-US" sz="1200" dirty="0" err="1" smtClean="0"/>
              <a:t>Paypal</a:t>
            </a:r>
            <a:r>
              <a:rPr lang="en-US" sz="12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5363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94" y="390144"/>
            <a:ext cx="11988461" cy="61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21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704850"/>
            <a:ext cx="108966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9117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428750"/>
            <a:ext cx="96774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7188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44450"/>
            <a:ext cx="100711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469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603250"/>
            <a:ext cx="87757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98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" y="1447800"/>
            <a:ext cx="113157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15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48" y="4421372"/>
            <a:ext cx="5243322" cy="199288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418" y="998924"/>
            <a:ext cx="5753100" cy="5092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992" y="0"/>
            <a:ext cx="5453634" cy="3545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5444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" y="1969327"/>
            <a:ext cx="4681295" cy="19994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265" y="994286"/>
            <a:ext cx="6136894" cy="419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1377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673100"/>
            <a:ext cx="110871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375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8" y="1509072"/>
            <a:ext cx="4170426" cy="33474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7050" y="1255776"/>
            <a:ext cx="6088764" cy="431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315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558800"/>
            <a:ext cx="12039600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1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850" y="984250"/>
            <a:ext cx="87503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91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382000" cy="3771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302" y="3075708"/>
            <a:ext cx="6558160" cy="335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4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50" y="428337"/>
            <a:ext cx="116459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510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95" y="1003300"/>
            <a:ext cx="5788914" cy="23396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386" y="0"/>
            <a:ext cx="9131300" cy="1003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8413" y="2849524"/>
            <a:ext cx="4632641" cy="24607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6620" y="5742023"/>
            <a:ext cx="3770457" cy="7806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4795" y="3942340"/>
            <a:ext cx="4896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HTML and </a:t>
            </a:r>
            <a:r>
              <a:rPr lang="en-US" smtClean="0"/>
              <a:t>JavaScript intertwined technologies</a:t>
            </a:r>
          </a:p>
          <a:p>
            <a:pPr algn="ctr"/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JSX acknowledges the </a:t>
            </a:r>
            <a:r>
              <a:rPr lang="en-US" dirty="0" smtClean="0">
                <a:solidFill>
                  <a:schemeClr val="accent2"/>
                </a:solidFill>
              </a:rPr>
              <a:t>tight coupling </a:t>
            </a:r>
            <a:r>
              <a:rPr lang="en-US" dirty="0" smtClean="0"/>
              <a:t>of HTML and JavaScript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6358270" y="1414130"/>
            <a:ext cx="31897" cy="4518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511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723900"/>
            <a:ext cx="115697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814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3124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3073</TotalTime>
  <Words>343</Words>
  <Application>Microsoft Macintosh PowerPoint</Application>
  <PresentationFormat>Widescreen</PresentationFormat>
  <Paragraphs>36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Virtual DOM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Palaniappan, Jagadeesh(GE Digital)</dc:creator>
  <cp:lastModifiedBy>Palaniappan, Jagadeesh(GE Digital)</cp:lastModifiedBy>
  <cp:revision>23</cp:revision>
  <dcterms:created xsi:type="dcterms:W3CDTF">2018-10-09T20:44:04Z</dcterms:created>
  <dcterms:modified xsi:type="dcterms:W3CDTF">2018-10-14T07:59:50Z</dcterms:modified>
</cp:coreProperties>
</file>

<file path=docProps/thumbnail.jpeg>
</file>